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9" r:id="rId19"/>
    <p:sldId id="276" r:id="rId20"/>
    <p:sldId id="280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FF99"/>
    <a:srgbClr val="00FF00"/>
    <a:srgbClr val="FF9900"/>
    <a:srgbClr val="0000FF"/>
    <a:srgbClr val="FF3399"/>
    <a:srgbClr val="FFFF00"/>
    <a:srgbClr val="D65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94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442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97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721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786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04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04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21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55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560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72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13031-9136-449A-A016-46AF6411C394}" type="datetimeFigureOut">
              <a:rPr lang="fr-FR" smtClean="0"/>
              <a:t>29/04/2020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E397-C4F8-414E-BD5A-ACDFC3FB1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5A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3697" y="37818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8000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/>
            </a:r>
            <a:br>
              <a:rPr lang="fr-FR" sz="8000" dirty="0" smtClean="0">
                <a:solidFill>
                  <a:srgbClr val="00B0F0"/>
                </a:solidFill>
                <a:latin typeface="Kristen ITC" panose="03050502040202030202" pitchFamily="66" charset="0"/>
              </a:rPr>
            </a:br>
            <a:r>
              <a:rPr lang="fr-FR" sz="8000" dirty="0">
                <a:solidFill>
                  <a:srgbClr val="00B0F0"/>
                </a:solidFill>
                <a:latin typeface="Kristen ITC" panose="03050502040202030202" pitchFamily="66" charset="0"/>
              </a:rPr>
              <a:t/>
            </a:r>
            <a:br>
              <a:rPr lang="fr-FR" sz="8000" dirty="0">
                <a:solidFill>
                  <a:srgbClr val="00B0F0"/>
                </a:solidFill>
                <a:latin typeface="Kristen ITC" panose="03050502040202030202" pitchFamily="66" charset="0"/>
              </a:rPr>
            </a:br>
            <a:r>
              <a:rPr lang="fr-FR" sz="8000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/>
            </a:r>
            <a:br>
              <a:rPr lang="fr-FR" sz="8000" dirty="0" smtClean="0">
                <a:solidFill>
                  <a:srgbClr val="00B0F0"/>
                </a:solidFill>
                <a:latin typeface="Kristen ITC" panose="03050502040202030202" pitchFamily="66" charset="0"/>
              </a:rPr>
            </a:br>
            <a:r>
              <a:rPr lang="fr-FR" sz="8000" dirty="0">
                <a:solidFill>
                  <a:srgbClr val="00B0F0"/>
                </a:solidFill>
                <a:latin typeface="Kristen ITC" panose="03050502040202030202" pitchFamily="66" charset="0"/>
              </a:rPr>
              <a:t/>
            </a:r>
            <a:br>
              <a:rPr lang="fr-FR" sz="8000" dirty="0">
                <a:solidFill>
                  <a:srgbClr val="00B0F0"/>
                </a:solidFill>
                <a:latin typeface="Kristen ITC" panose="03050502040202030202" pitchFamily="66" charset="0"/>
              </a:rPr>
            </a:br>
            <a:r>
              <a:rPr lang="fr-FR" sz="8000" dirty="0" smtClean="0">
                <a:solidFill>
                  <a:srgbClr val="00B0F0"/>
                </a:solidFill>
                <a:latin typeface="Kristen ITC" panose="03050502040202030202" pitchFamily="66" charset="0"/>
              </a:rPr>
              <a:t/>
            </a:r>
            <a:br>
              <a:rPr lang="fr-FR" sz="8000" dirty="0" smtClean="0">
                <a:solidFill>
                  <a:srgbClr val="00B0F0"/>
                </a:solidFill>
                <a:latin typeface="Kristen ITC" panose="03050502040202030202" pitchFamily="66" charset="0"/>
              </a:rPr>
            </a:br>
            <a:r>
              <a:rPr lang="fr-FR" sz="8000" dirty="0" smtClean="0">
                <a:latin typeface="Kristen ITC" panose="03050502040202030202" pitchFamily="66" charset="0"/>
              </a:rPr>
              <a:t>Nos rébus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0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Marin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7649" y="1593669"/>
            <a:ext cx="4720454" cy="245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4114" y="1593669"/>
            <a:ext cx="2627086" cy="245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981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Asya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 cstate="print"/>
          <a:srcRect l="7934" t="17803" b="45076"/>
          <a:stretch>
            <a:fillRect/>
          </a:stretch>
        </p:blipFill>
        <p:spPr bwMode="auto">
          <a:xfrm>
            <a:off x="2299064" y="783773"/>
            <a:ext cx="9261564" cy="5003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758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Ömer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 cstate="print"/>
          <a:srcRect l="9587" t="15521" r="45289" b="59867"/>
          <a:stretch>
            <a:fillRect/>
          </a:stretch>
        </p:blipFill>
        <p:spPr bwMode="auto">
          <a:xfrm>
            <a:off x="2849470" y="600892"/>
            <a:ext cx="6634163" cy="436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56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Margot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8927" y="365126"/>
            <a:ext cx="7144159" cy="621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60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Noah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r="9905"/>
          <a:stretch/>
        </p:blipFill>
        <p:spPr>
          <a:xfrm rot="5400000">
            <a:off x="2332462" y="407382"/>
            <a:ext cx="6422720" cy="633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6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Théo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1358537"/>
            <a:ext cx="10438484" cy="491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</a:t>
            </a:r>
            <a:r>
              <a:rPr lang="fr-FR" dirty="0" smtClean="0"/>
              <a:t>auline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6" t="13644" r="848" b="13378"/>
          <a:stretch/>
        </p:blipFill>
        <p:spPr>
          <a:xfrm>
            <a:off x="487305" y="1384663"/>
            <a:ext cx="10866495" cy="517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Romane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 rotWithShape="1">
          <a:blip r:embed="rId2" cstate="print"/>
          <a:srcRect l="9689" t="8664" r="30501" b="74548"/>
          <a:stretch/>
        </p:blipFill>
        <p:spPr bwMode="auto">
          <a:xfrm>
            <a:off x="3082834" y="561703"/>
            <a:ext cx="8412480" cy="543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715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maîtresse</a:t>
            </a:r>
            <a:endParaRPr 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/>
          </p:nvPr>
        </p:nvGraphicFramePr>
        <p:xfrm>
          <a:off x="91440" y="2157650"/>
          <a:ext cx="11826973" cy="1887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Document" r:id="rId3" imgW="9964427" imgH="1591204" progId="Word.Document.12">
                  <p:embed/>
                </p:oleObj>
              </mc:Choice>
              <mc:Fallback>
                <p:oleObj name="Document" r:id="rId3" imgW="9964427" imgH="1591204" progId="Word.Document.12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" y="2157650"/>
                        <a:ext cx="11826973" cy="18879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92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8536" y="182881"/>
            <a:ext cx="9274630" cy="723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réponses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A – riz- pot – terre – a – lait – colle – dé – sorcier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Harry Potter à l’école des sorciers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Lola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phare – mât – scie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pharmacie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Anaïs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dé – k – pot – table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décapotable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rame – nez – la – coupe – à – la –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mèèè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zzzz – 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ramenez la coupe à la maison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Dorian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ange – un – deux – champs – ti – haie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engin de chantier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Lucas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lait – clé – deux – mât – mai – son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clés de ma maison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Thibaut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1)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riz – cou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Kirikou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2) lit – corne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licorne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3) tour – nœud – sol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tournesol         4) houx – haie – char – lit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où est Charlie ?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7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Louise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15879" r="-17276" b="18995"/>
          <a:stretch/>
        </p:blipFill>
        <p:spPr>
          <a:xfrm>
            <a:off x="2613534" y="365125"/>
            <a:ext cx="7764026" cy="58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8719" y="203665"/>
            <a:ext cx="9144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Marin</a:t>
            </a:r>
            <a:r>
              <a:rPr lang="fr-FR" dirty="0"/>
              <a:t> : pont – pieds </a:t>
            </a:r>
            <a:r>
              <a:rPr lang="fr-FR" dirty="0">
                <a:sym typeface="Symbol" panose="05050102010706020507" pitchFamily="18" charset="2"/>
              </a:rPr>
              <a:t></a:t>
            </a:r>
            <a:r>
              <a:rPr lang="fr-FR" dirty="0"/>
              <a:t> pompier</a:t>
            </a:r>
          </a:p>
          <a:p>
            <a:r>
              <a:rPr lang="fr-FR" dirty="0"/>
              <a:t> </a:t>
            </a:r>
          </a:p>
          <a:p>
            <a:r>
              <a:rPr lang="fr-FR" b="1" dirty="0" err="1"/>
              <a:t>Asya</a:t>
            </a:r>
            <a:r>
              <a:rPr lang="fr-FR" dirty="0"/>
              <a:t> : poule – ail – é </a:t>
            </a:r>
            <a:r>
              <a:rPr lang="fr-FR" dirty="0">
                <a:sym typeface="Symbol" panose="05050102010706020507" pitchFamily="18" charset="2"/>
              </a:rPr>
              <a:t></a:t>
            </a:r>
            <a:r>
              <a:rPr lang="fr-FR" dirty="0"/>
              <a:t> poulailler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8719" y="1126995"/>
            <a:ext cx="9339943" cy="5143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Ömer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dé – joue – et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jouets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Margot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jeu – fée – dé – brie – colle – âge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fais des bricolages.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Noah 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scie – tronc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citron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Théo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corps – eau – navire – russe (regarde les drapeaux) 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coronavirus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Pauline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télé – fée – riz – queue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téléphérique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mai – tresse – sang – dring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maîtresse Sandrine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maîtresse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 lait – haie – lève – meuh – m’ – an – queue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élèves me manquent</a:t>
            </a:r>
            <a:endParaRPr lang="fr-F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Lola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3" b="9067"/>
          <a:stretch/>
        </p:blipFill>
        <p:spPr>
          <a:xfrm>
            <a:off x="2044504" y="365125"/>
            <a:ext cx="8102991" cy="50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3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Anaïs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11630" b="50658"/>
          <a:stretch/>
        </p:blipFill>
        <p:spPr>
          <a:xfrm>
            <a:off x="2343965" y="613319"/>
            <a:ext cx="8091497" cy="40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Victor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93550" y="-294229"/>
            <a:ext cx="6283870" cy="760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5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Dorian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3" b="19674"/>
          <a:stretch/>
        </p:blipFill>
        <p:spPr>
          <a:xfrm>
            <a:off x="3135223" y="365125"/>
            <a:ext cx="5316446" cy="64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1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Lucas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2" r="8059"/>
          <a:stretch/>
        </p:blipFill>
        <p:spPr>
          <a:xfrm rot="16200000">
            <a:off x="5077616" y="-2187511"/>
            <a:ext cx="3553096" cy="899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0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Thibaut (1 et 2)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4" t="28540" r="884" b="20753"/>
          <a:stretch/>
        </p:blipFill>
        <p:spPr>
          <a:xfrm>
            <a:off x="4402184" y="156754"/>
            <a:ext cx="7537269" cy="28085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0" t="11221" r="3829" b="27088"/>
          <a:stretch/>
        </p:blipFill>
        <p:spPr>
          <a:xfrm>
            <a:off x="156755" y="3309178"/>
            <a:ext cx="6139543" cy="315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9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Thibaut (3 et4)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 b="4762"/>
          <a:stretch/>
        </p:blipFill>
        <p:spPr>
          <a:xfrm>
            <a:off x="1145176" y="3892731"/>
            <a:ext cx="9278984" cy="287382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5" t="-8403" r="11285" b="46507"/>
          <a:stretch/>
        </p:blipFill>
        <p:spPr>
          <a:xfrm>
            <a:off x="3540034" y="-378143"/>
            <a:ext cx="7813766" cy="419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8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31</Words>
  <Application>Microsoft Office PowerPoint</Application>
  <PresentationFormat>Grand écran</PresentationFormat>
  <Paragraphs>51</Paragraphs>
  <Slides>20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Kristen ITC</vt:lpstr>
      <vt:lpstr>Symbol</vt:lpstr>
      <vt:lpstr>Times New Roman</vt:lpstr>
      <vt:lpstr>Thème Office</vt:lpstr>
      <vt:lpstr>Document</vt:lpstr>
      <vt:lpstr>     Nos rébus </vt:lpstr>
      <vt:lpstr>Louise </vt:lpstr>
      <vt:lpstr>Lola </vt:lpstr>
      <vt:lpstr>Anaïs</vt:lpstr>
      <vt:lpstr>Victor</vt:lpstr>
      <vt:lpstr>Dorian</vt:lpstr>
      <vt:lpstr>Lucas</vt:lpstr>
      <vt:lpstr>Thibaut (1 et 2) </vt:lpstr>
      <vt:lpstr>Thibaut (3 et4)</vt:lpstr>
      <vt:lpstr>Marin</vt:lpstr>
      <vt:lpstr>Asya </vt:lpstr>
      <vt:lpstr>Ömer</vt:lpstr>
      <vt:lpstr>Margot</vt:lpstr>
      <vt:lpstr>Noah</vt:lpstr>
      <vt:lpstr>Théo</vt:lpstr>
      <vt:lpstr>Pauline</vt:lpstr>
      <vt:lpstr>Romane</vt:lpstr>
      <vt:lpstr>La maîtresse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Nos rébus</dc:title>
  <dc:creator>Sandrine</dc:creator>
  <cp:lastModifiedBy>Sandrine</cp:lastModifiedBy>
  <cp:revision>15</cp:revision>
  <dcterms:created xsi:type="dcterms:W3CDTF">2020-04-28T13:40:19Z</dcterms:created>
  <dcterms:modified xsi:type="dcterms:W3CDTF">2020-04-29T13:46:22Z</dcterms:modified>
</cp:coreProperties>
</file>